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27D"/>
    <a:srgbClr val="AE5DFF"/>
    <a:srgbClr val="800080"/>
    <a:srgbClr val="642F04"/>
    <a:srgbClr val="351413"/>
    <a:srgbClr val="212911"/>
    <a:srgbClr val="1A210D"/>
    <a:srgbClr val="460046"/>
    <a:srgbClr val="D4D3DF"/>
    <a:srgbClr val="DBD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A44E8-421B-4D52-B971-AEFA091EEAD4}" v="13" dt="2018-11-05T09:48:00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ей Третьяков" userId="3afc6578741a2285" providerId="LiveId" clId="{222A44E8-421B-4D52-B971-AEFA091EEAD4}"/>
    <pc:docChg chg="custSel modSld">
      <pc:chgData name="Алексей Третьяков" userId="3afc6578741a2285" providerId="LiveId" clId="{222A44E8-421B-4D52-B971-AEFA091EEAD4}" dt="2018-11-05T09:48:00.217" v="17"/>
      <pc:docMkLst>
        <pc:docMk/>
      </pc:docMkLst>
      <pc:sldChg chg="delSp modSp delAnim modAnim">
        <pc:chgData name="Алексей Третьяков" userId="3afc6578741a2285" providerId="LiveId" clId="{222A44E8-421B-4D52-B971-AEFA091EEAD4}" dt="2018-11-05T09:48:00.217" v="17"/>
        <pc:sldMkLst>
          <pc:docMk/>
          <pc:sldMk cId="0" sldId="342"/>
        </pc:sldMkLst>
        <pc:spChg chg="del">
          <ac:chgData name="Алексей Третьяков" userId="3afc6578741a2285" providerId="LiveId" clId="{222A44E8-421B-4D52-B971-AEFA091EEAD4}" dt="2018-11-05T09:47:50.584" v="15" actId="478"/>
          <ac:spMkLst>
            <pc:docMk/>
            <pc:sldMk cId="0" sldId="342"/>
            <ac:spMk id="14" creationId="{D7A5B394-A69E-4359-839F-065F7188B517}"/>
          </ac:spMkLst>
        </pc:spChg>
        <pc:spChg chg="del">
          <ac:chgData name="Алексей Третьяков" userId="3afc6578741a2285" providerId="LiveId" clId="{222A44E8-421B-4D52-B971-AEFA091EEAD4}" dt="2018-11-05T09:47:41.501" v="12" actId="478"/>
          <ac:spMkLst>
            <pc:docMk/>
            <pc:sldMk cId="0" sldId="342"/>
            <ac:spMk id="18" creationId="{044E0451-9B53-4604-8D5F-B195B44EF1E6}"/>
          </ac:spMkLst>
        </pc:spChg>
        <pc:grpChg chg="mod">
          <ac:chgData name="Алексей Третьяков" userId="3afc6578741a2285" providerId="LiveId" clId="{222A44E8-421B-4D52-B971-AEFA091EEAD4}" dt="2018-11-05T09:47:56.215" v="16" actId="1076"/>
          <ac:grpSpMkLst>
            <pc:docMk/>
            <pc:sldMk cId="0" sldId="342"/>
            <ac:grpSpMk id="6" creationId="{6FABC731-4087-4743-A11E-8154529908D8}"/>
          </ac:grpSpMkLst>
        </pc:grpChg>
        <pc:picChg chg="del">
          <ac:chgData name="Алексей Третьяков" userId="3afc6578741a2285" providerId="LiveId" clId="{222A44E8-421B-4D52-B971-AEFA091EEAD4}" dt="2018-11-05T09:47:48.615" v="14" actId="478"/>
          <ac:picMkLst>
            <pc:docMk/>
            <pc:sldMk cId="0" sldId="342"/>
            <ac:picMk id="13" creationId="{FD79A6A5-0AD1-48BD-867B-184F4F889F57}"/>
          </ac:picMkLst>
        </pc:picChg>
      </pc:sldChg>
    </pc:docChg>
  </pc:docChgLst>
  <pc:docChgLst>
    <pc:chgData name="Алексей Третьяков" userId="3afc6578741a2285" providerId="LiveId" clId="{F0F9EE1C-793D-4888-9E2A-FFB43EE49318}"/>
    <pc:docChg chg="undo custSel addSld delSld modSld">
      <pc:chgData name="Алексей Третьяков" userId="3afc6578741a2285" providerId="LiveId" clId="{F0F9EE1C-793D-4888-9E2A-FFB43EE49318}" dt="2018-09-30T14:27:04.728" v="433"/>
      <pc:docMkLst>
        <pc:docMk/>
      </pc:docMkLst>
      <pc:sldChg chg="addSp delSp modSp">
        <pc:chgData name="Алексей Третьяков" userId="3afc6578741a2285" providerId="LiveId" clId="{F0F9EE1C-793D-4888-9E2A-FFB43EE49318}" dt="2018-09-30T14:04:14.081" v="332" actId="1076"/>
        <pc:sldMkLst>
          <pc:docMk/>
          <pc:sldMk cId="0" sldId="257"/>
        </pc:sldMkLst>
        <pc:spChg chg="add del mod">
          <ac:chgData name="Алексей Третьяков" userId="3afc6578741a2285" providerId="LiveId" clId="{F0F9EE1C-793D-4888-9E2A-FFB43EE49318}" dt="2018-09-30T14:01:44.050" v="309" actId="478"/>
          <ac:spMkLst>
            <pc:docMk/>
            <pc:sldMk cId="0" sldId="257"/>
            <ac:spMk id="5" creationId="{ECDEA9E7-CFEC-4DC9-9C46-51699F832CB4}"/>
          </ac:spMkLst>
        </pc:spChg>
        <pc:spChg chg="mod ord">
          <ac:chgData name="Алексей Третьяков" userId="3afc6578741a2285" providerId="LiveId" clId="{F0F9EE1C-793D-4888-9E2A-FFB43EE49318}" dt="2018-09-30T14:04:14.081" v="332" actId="1076"/>
          <ac:spMkLst>
            <pc:docMk/>
            <pc:sldMk cId="0" sldId="257"/>
            <ac:spMk id="7" creationId="{00000000-0000-0000-0000-000000000000}"/>
          </ac:spMkLst>
        </pc:spChg>
        <pc:spChg chg="del">
          <ac:chgData name="Алексей Третьяков" userId="3afc6578741a2285" providerId="LiveId" clId="{F0F9EE1C-793D-4888-9E2A-FFB43EE49318}" dt="2018-09-30T14:00:38.385" v="306" actId="478"/>
          <ac:spMkLst>
            <pc:docMk/>
            <pc:sldMk cId="0" sldId="257"/>
            <ac:spMk id="4100" creationId="{00000000-0000-0000-0000-000000000000}"/>
          </ac:spMkLst>
        </pc:spChg>
        <pc:picChg chg="mod ord">
          <ac:chgData name="Алексей Третьяков" userId="3afc6578741a2285" providerId="LiveId" clId="{F0F9EE1C-793D-4888-9E2A-FFB43EE49318}" dt="2018-09-30T14:02:58.048" v="323" actId="1076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Алексей Третьяков" userId="3afc6578741a2285" providerId="LiveId" clId="{F0F9EE1C-793D-4888-9E2A-FFB43EE49318}" dt="2018-09-30T14:02:28.713" v="318" actId="1076"/>
          <ac:picMkLst>
            <pc:docMk/>
            <pc:sldMk cId="0" sldId="257"/>
            <ac:picMk id="4" creationId="{3AE12667-7E8B-4EA9-BE04-AE227027900F}"/>
          </ac:picMkLst>
        </pc:picChg>
        <pc:picChg chg="del">
          <ac:chgData name="Алексей Третьяков" userId="3afc6578741a2285" providerId="LiveId" clId="{F0F9EE1C-793D-4888-9E2A-FFB43EE49318}" dt="2018-09-30T14:00:27.393" v="304" actId="478"/>
          <ac:picMkLst>
            <pc:docMk/>
            <pc:sldMk cId="0" sldId="257"/>
            <ac:picMk id="11" creationId="{00000000-0000-0000-0000-000000000000}"/>
          </ac:picMkLst>
        </pc:picChg>
        <pc:picChg chg="mod ord">
          <ac:chgData name="Алексей Третьяков" userId="3afc6578741a2285" providerId="LiveId" clId="{F0F9EE1C-793D-4888-9E2A-FFB43EE49318}" dt="2018-09-30T14:02:40.641" v="321" actId="1076"/>
          <ac:picMkLst>
            <pc:docMk/>
            <pc:sldMk cId="0" sldId="257"/>
            <ac:picMk id="13" creationId="{00000000-0000-0000-0000-000000000000}"/>
          </ac:picMkLst>
        </pc:picChg>
        <pc:picChg chg="add mod">
          <ac:chgData name="Алексей Третьяков" userId="3afc6578741a2285" providerId="LiveId" clId="{F0F9EE1C-793D-4888-9E2A-FFB43EE49318}" dt="2018-09-30T14:04:02.936" v="331" actId="1440"/>
          <ac:picMkLst>
            <pc:docMk/>
            <pc:sldMk cId="0" sldId="257"/>
            <ac:picMk id="4098" creationId="{22DB74F4-498F-4E05-827A-7DDB911FB316}"/>
          </ac:picMkLst>
        </pc:picChg>
      </pc:sldChg>
      <pc:sldChg chg="addSp delSp modSp">
        <pc:chgData name="Алексей Третьяков" userId="3afc6578741a2285" providerId="LiveId" clId="{F0F9EE1C-793D-4888-9E2A-FFB43EE49318}" dt="2018-09-30T14:06:31.213" v="335" actId="1076"/>
        <pc:sldMkLst>
          <pc:docMk/>
          <pc:sldMk cId="0" sldId="258"/>
        </pc:sldMkLst>
        <pc:spChg chg="mod">
          <ac:chgData name="Алексей Третьяков" userId="3afc6578741a2285" providerId="LiveId" clId="{F0F9EE1C-793D-4888-9E2A-FFB43EE49318}" dt="2018-09-30T13:42:49.281" v="21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3:47:54.069" v="175" actId="1076"/>
          <ac:spMkLst>
            <pc:docMk/>
            <pc:sldMk cId="0" sldId="258"/>
            <ac:spMk id="34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4:06:29.469" v="334" actId="1076"/>
          <ac:spMkLst>
            <pc:docMk/>
            <pc:sldMk cId="0" sldId="258"/>
            <ac:spMk id="3138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4:06:23.149" v="333" actId="1076"/>
          <ac:spMkLst>
            <pc:docMk/>
            <pc:sldMk cId="0" sldId="258"/>
            <ac:spMk id="3143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4:06:31.213" v="335" actId="1076"/>
          <ac:spMkLst>
            <pc:docMk/>
            <pc:sldMk cId="0" sldId="258"/>
            <ac:spMk id="3144" creationId="{00000000-0000-0000-0000-000000000000}"/>
          </ac:spMkLst>
        </pc:spChg>
        <pc:picChg chg="mod">
          <ac:chgData name="Алексей Третьяков" userId="3afc6578741a2285" providerId="LiveId" clId="{F0F9EE1C-793D-4888-9E2A-FFB43EE49318}" dt="2018-09-30T13:48:03.953" v="176" actId="1076"/>
          <ac:picMkLst>
            <pc:docMk/>
            <pc:sldMk cId="0" sldId="258"/>
            <ac:picMk id="36" creationId="{00000000-0000-0000-0000-000000000000}"/>
          </ac:picMkLst>
        </pc:picChg>
        <pc:picChg chg="mod">
          <ac:chgData name="Алексей Третьяков" userId="3afc6578741a2285" providerId="LiveId" clId="{F0F9EE1C-793D-4888-9E2A-FFB43EE49318}" dt="2018-09-30T13:48:12.885" v="177" actId="1076"/>
          <ac:picMkLst>
            <pc:docMk/>
            <pc:sldMk cId="0" sldId="258"/>
            <ac:picMk id="39" creationId="{00000000-0000-0000-0000-000000000000}"/>
          </ac:picMkLst>
        </pc:picChg>
        <pc:picChg chg="add del mod modCrop">
          <ac:chgData name="Алексей Третьяков" userId="3afc6578741a2285" providerId="LiveId" clId="{F0F9EE1C-793D-4888-9E2A-FFB43EE49318}" dt="2018-09-30T13:48:58.721" v="185" actId="478"/>
          <ac:picMkLst>
            <pc:docMk/>
            <pc:sldMk cId="0" sldId="258"/>
            <ac:picMk id="2050" creationId="{853C5E82-1876-4FBC-A16A-5C2E516D717A}"/>
          </ac:picMkLst>
        </pc:picChg>
      </pc:sldChg>
      <pc:sldChg chg="addSp delSp modSp delAnim">
        <pc:chgData name="Алексей Третьяков" userId="3afc6578741a2285" providerId="LiveId" clId="{F0F9EE1C-793D-4888-9E2A-FFB43EE49318}" dt="2018-09-30T13:46:06.848" v="127" actId="1076"/>
        <pc:sldMkLst>
          <pc:docMk/>
          <pc:sldMk cId="0" sldId="339"/>
        </pc:sldMkLst>
        <pc:spChg chg="mod">
          <ac:chgData name="Алексей Третьяков" userId="3afc6578741a2285" providerId="LiveId" clId="{F0F9EE1C-793D-4888-9E2A-FFB43EE49318}" dt="2018-09-30T13:45:39.885" v="104" actId="14100"/>
          <ac:spMkLst>
            <pc:docMk/>
            <pc:sldMk cId="0" sldId="339"/>
            <ac:spMk id="8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3:44:20.432" v="92" actId="1076"/>
          <ac:spMkLst>
            <pc:docMk/>
            <pc:sldMk cId="0" sldId="339"/>
            <ac:spMk id="10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3:46:05.120" v="126" actId="20577"/>
          <ac:spMkLst>
            <pc:docMk/>
            <pc:sldMk cId="0" sldId="339"/>
            <ac:spMk id="12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3:46:06.848" v="127" actId="1076"/>
          <ac:spMkLst>
            <pc:docMk/>
            <pc:sldMk cId="0" sldId="339"/>
            <ac:spMk id="15" creationId="{00000000-0000-0000-0000-000000000000}"/>
          </ac:spMkLst>
        </pc:spChg>
        <pc:picChg chg="del">
          <ac:chgData name="Алексей Третьяков" userId="3afc6578741a2285" providerId="LiveId" clId="{F0F9EE1C-793D-4888-9E2A-FFB43EE49318}" dt="2018-09-30T13:45:11.969" v="97" actId="478"/>
          <ac:picMkLst>
            <pc:docMk/>
            <pc:sldMk cId="0" sldId="339"/>
            <ac:picMk id="13" creationId="{00000000-0000-0000-0000-000000000000}"/>
          </ac:picMkLst>
        </pc:picChg>
        <pc:picChg chg="del">
          <ac:chgData name="Алексей Третьяков" userId="3afc6578741a2285" providerId="LiveId" clId="{F0F9EE1C-793D-4888-9E2A-FFB43EE49318}" dt="2018-09-30T13:44:26.963" v="93" actId="478"/>
          <ac:picMkLst>
            <pc:docMk/>
            <pc:sldMk cId="0" sldId="339"/>
            <ac:picMk id="14" creationId="{00000000-0000-0000-0000-000000000000}"/>
          </ac:picMkLst>
        </pc:picChg>
        <pc:picChg chg="add mod">
          <ac:chgData name="Алексей Третьяков" userId="3afc6578741a2285" providerId="LiveId" clId="{F0F9EE1C-793D-4888-9E2A-FFB43EE49318}" dt="2018-09-30T13:45:20.428" v="99" actId="1440"/>
          <ac:picMkLst>
            <pc:docMk/>
            <pc:sldMk cId="0" sldId="339"/>
            <ac:picMk id="1026" creationId="{5351AC3C-F562-4394-8557-148E5EF25E42}"/>
          </ac:picMkLst>
        </pc:picChg>
      </pc:sldChg>
      <pc:sldChg chg="addSp delSp modSp delAnim">
        <pc:chgData name="Алексей Третьяков" userId="3afc6578741a2285" providerId="LiveId" clId="{F0F9EE1C-793D-4888-9E2A-FFB43EE49318}" dt="2018-09-30T13:53:31.392" v="228" actId="1076"/>
        <pc:sldMkLst>
          <pc:docMk/>
          <pc:sldMk cId="0" sldId="340"/>
        </pc:sldMkLst>
        <pc:spChg chg="mod">
          <ac:chgData name="Алексей Третьяков" userId="3afc6578741a2285" providerId="LiveId" clId="{F0F9EE1C-793D-4888-9E2A-FFB43EE49318}" dt="2018-09-30T13:46:22.185" v="147" actId="20577"/>
          <ac:spMkLst>
            <pc:docMk/>
            <pc:sldMk cId="0" sldId="340"/>
            <ac:spMk id="8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3:50:07.807" v="196" actId="404"/>
          <ac:spMkLst>
            <pc:docMk/>
            <pc:sldMk cId="0" sldId="340"/>
            <ac:spMk id="15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3:50:50.304" v="209" actId="1076"/>
          <ac:spMkLst>
            <pc:docMk/>
            <pc:sldMk cId="0" sldId="340"/>
            <ac:spMk id="28" creationId="{00000000-0000-0000-0000-000000000000}"/>
          </ac:spMkLst>
        </pc:spChg>
        <pc:picChg chg="mod">
          <ac:chgData name="Алексей Третьяков" userId="3afc6578741a2285" providerId="LiveId" clId="{F0F9EE1C-793D-4888-9E2A-FFB43EE49318}" dt="2018-09-30T13:53:27.085" v="227" actId="1076"/>
          <ac:picMkLst>
            <pc:docMk/>
            <pc:sldMk cId="0" sldId="340"/>
            <ac:picMk id="9" creationId="{00000000-0000-0000-0000-000000000000}"/>
          </ac:picMkLst>
        </pc:picChg>
        <pc:picChg chg="add mod">
          <ac:chgData name="Алексей Третьяков" userId="3afc6578741a2285" providerId="LiveId" clId="{F0F9EE1C-793D-4888-9E2A-FFB43EE49318}" dt="2018-09-30T13:53:31.392" v="228" actId="1076"/>
          <ac:picMkLst>
            <pc:docMk/>
            <pc:sldMk cId="0" sldId="340"/>
            <ac:picMk id="12" creationId="{6287FBBE-DAD5-45EB-A7A4-2E2BF493DBBF}"/>
          </ac:picMkLst>
        </pc:picChg>
        <pc:picChg chg="del">
          <ac:chgData name="Алексей Третьяков" userId="3afc6578741a2285" providerId="LiveId" clId="{F0F9EE1C-793D-4888-9E2A-FFB43EE49318}" dt="2018-09-30T13:50:11.866" v="197" actId="478"/>
          <ac:picMkLst>
            <pc:docMk/>
            <pc:sldMk cId="0" sldId="340"/>
            <ac:picMk id="13" creationId="{00000000-0000-0000-0000-000000000000}"/>
          </ac:picMkLst>
        </pc:picChg>
      </pc:sldChg>
      <pc:sldChg chg="modSp modAnim">
        <pc:chgData name="Алексей Третьяков" userId="3afc6578741a2285" providerId="LiveId" clId="{F0F9EE1C-793D-4888-9E2A-FFB43EE49318}" dt="2018-09-30T13:52:51.455" v="222" actId="122"/>
        <pc:sldMkLst>
          <pc:docMk/>
          <pc:sldMk cId="0" sldId="341"/>
        </pc:sldMkLst>
        <pc:spChg chg="mod">
          <ac:chgData name="Алексей Третьяков" userId="3afc6578741a2285" providerId="LiveId" clId="{F0F9EE1C-793D-4888-9E2A-FFB43EE49318}" dt="2018-09-30T13:46:32.205" v="148"/>
          <ac:spMkLst>
            <pc:docMk/>
            <pc:sldMk cId="0" sldId="341"/>
            <ac:spMk id="8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3:52:31.331" v="216" actId="20577"/>
          <ac:spMkLst>
            <pc:docMk/>
            <pc:sldMk cId="0" sldId="341"/>
            <ac:spMk id="12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3:52:51.455" v="222" actId="122"/>
          <ac:spMkLst>
            <pc:docMk/>
            <pc:sldMk cId="0" sldId="341"/>
            <ac:spMk id="13" creationId="{00000000-0000-0000-0000-000000000000}"/>
          </ac:spMkLst>
        </pc:spChg>
      </pc:sldChg>
      <pc:sldChg chg="addSp delSp modSp delAnim modAnim">
        <pc:chgData name="Алексей Третьяков" userId="3afc6578741a2285" providerId="LiveId" clId="{F0F9EE1C-793D-4888-9E2A-FFB43EE49318}" dt="2018-09-30T14:27:04.728" v="433"/>
        <pc:sldMkLst>
          <pc:docMk/>
          <pc:sldMk cId="0" sldId="342"/>
        </pc:sldMkLst>
        <pc:spChg chg="add del mod">
          <ac:chgData name="Алексей Третьяков" userId="3afc6578741a2285" providerId="LiveId" clId="{F0F9EE1C-793D-4888-9E2A-FFB43EE49318}" dt="2018-09-30T13:53:58.609" v="232" actId="478"/>
          <ac:spMkLst>
            <pc:docMk/>
            <pc:sldMk cId="0" sldId="342"/>
            <ac:spMk id="3" creationId="{1C24B51B-8924-4707-AEA4-4FF45067F02F}"/>
          </ac:spMkLst>
        </pc:spChg>
        <pc:spChg chg="add mod">
          <ac:chgData name="Алексей Третьяков" userId="3afc6578741a2285" providerId="LiveId" clId="{F0F9EE1C-793D-4888-9E2A-FFB43EE49318}" dt="2018-09-30T14:20:17.576" v="370" actId="403"/>
          <ac:spMkLst>
            <pc:docMk/>
            <pc:sldMk cId="0" sldId="342"/>
            <ac:spMk id="5" creationId="{567D95F6-00C1-43F4-BBEF-FB6F0E915FC6}"/>
          </ac:spMkLst>
        </pc:spChg>
        <pc:spChg chg="mod">
          <ac:chgData name="Алексей Третьяков" userId="3afc6578741a2285" providerId="LiveId" clId="{F0F9EE1C-793D-4888-9E2A-FFB43EE49318}" dt="2018-09-30T13:46:37.091" v="149"/>
          <ac:spMkLst>
            <pc:docMk/>
            <pc:sldMk cId="0" sldId="342"/>
            <ac:spMk id="8" creationId="{00000000-0000-0000-0000-000000000000}"/>
          </ac:spMkLst>
        </pc:spChg>
        <pc:spChg chg="add mod">
          <ac:chgData name="Алексей Третьяков" userId="3afc6578741a2285" providerId="LiveId" clId="{F0F9EE1C-793D-4888-9E2A-FFB43EE49318}" dt="2018-09-30T13:59:47.595" v="280" actId="207"/>
          <ac:spMkLst>
            <pc:docMk/>
            <pc:sldMk cId="0" sldId="342"/>
            <ac:spMk id="14" creationId="{D7A5B394-A69E-4359-839F-065F7188B517}"/>
          </ac:spMkLst>
        </pc:spChg>
        <pc:spChg chg="del">
          <ac:chgData name="Алексей Третьяков" userId="3afc6578741a2285" providerId="LiveId" clId="{F0F9EE1C-793D-4888-9E2A-FFB43EE49318}" dt="2018-09-30T13:53:54.218" v="230" actId="478"/>
          <ac:spMkLst>
            <pc:docMk/>
            <pc:sldMk cId="0" sldId="342"/>
            <ac:spMk id="15" creationId="{00000000-0000-0000-0000-000000000000}"/>
          </ac:spMkLst>
        </pc:spChg>
        <pc:spChg chg="del">
          <ac:chgData name="Алексей Третьяков" userId="3afc6578741a2285" providerId="LiveId" clId="{F0F9EE1C-793D-4888-9E2A-FFB43EE49318}" dt="2018-09-30T13:53:57.153" v="231" actId="478"/>
          <ac:spMkLst>
            <pc:docMk/>
            <pc:sldMk cId="0" sldId="342"/>
            <ac:spMk id="17" creationId="{00000000-0000-0000-0000-000000000000}"/>
          </ac:spMkLst>
        </pc:spChg>
        <pc:spChg chg="add mod">
          <ac:chgData name="Алексей Третьяков" userId="3afc6578741a2285" providerId="LiveId" clId="{F0F9EE1C-793D-4888-9E2A-FFB43EE49318}" dt="2018-09-30T14:18:08.458" v="352" actId="1076"/>
          <ac:spMkLst>
            <pc:docMk/>
            <pc:sldMk cId="0" sldId="342"/>
            <ac:spMk id="18" creationId="{044E0451-9B53-4604-8D5F-B195B44EF1E6}"/>
          </ac:spMkLst>
        </pc:spChg>
        <pc:spChg chg="add mod">
          <ac:chgData name="Алексей Третьяков" userId="3afc6578741a2285" providerId="LiveId" clId="{F0F9EE1C-793D-4888-9E2A-FFB43EE49318}" dt="2018-09-30T14:22:16.389" v="426"/>
          <ac:spMkLst>
            <pc:docMk/>
            <pc:sldMk cId="0" sldId="342"/>
            <ac:spMk id="20" creationId="{F0C85474-9B62-469C-A72F-85C64669A514}"/>
          </ac:spMkLst>
        </pc:spChg>
        <pc:grpChg chg="add mod">
          <ac:chgData name="Алексей Третьяков" userId="3afc6578741a2285" providerId="LiveId" clId="{F0F9EE1C-793D-4888-9E2A-FFB43EE49318}" dt="2018-09-30T14:22:04.614" v="424" actId="14100"/>
          <ac:grpSpMkLst>
            <pc:docMk/>
            <pc:sldMk cId="0" sldId="342"/>
            <ac:grpSpMk id="6" creationId="{6FABC731-4087-4743-A11E-8154529908D8}"/>
          </ac:grpSpMkLst>
        </pc:grpChg>
        <pc:picChg chg="add del mod">
          <ac:chgData name="Алексей Третьяков" userId="3afc6578741a2285" providerId="LiveId" clId="{F0F9EE1C-793D-4888-9E2A-FFB43EE49318}" dt="2018-09-30T14:17:24.301" v="347" actId="478"/>
          <ac:picMkLst>
            <pc:docMk/>
            <pc:sldMk cId="0" sldId="342"/>
            <ac:picMk id="4" creationId="{08B8CBBC-922E-4C29-A86D-24E55C20B2D1}"/>
          </ac:picMkLst>
        </pc:picChg>
        <pc:picChg chg="add">
          <ac:chgData name="Алексей Третьяков" userId="3afc6578741a2285" providerId="LiveId" clId="{F0F9EE1C-793D-4888-9E2A-FFB43EE49318}" dt="2018-09-30T13:55:11.439" v="233"/>
          <ac:picMkLst>
            <pc:docMk/>
            <pc:sldMk cId="0" sldId="342"/>
            <ac:picMk id="12" creationId="{6287FBBE-DAD5-45EB-A7A4-2E2BF493DBBF}"/>
          </ac:picMkLst>
        </pc:picChg>
        <pc:picChg chg="add mod">
          <ac:chgData name="Алексей Третьяков" userId="3afc6578741a2285" providerId="LiveId" clId="{F0F9EE1C-793D-4888-9E2A-FFB43EE49318}" dt="2018-09-30T13:56:32.249" v="245" actId="1440"/>
          <ac:picMkLst>
            <pc:docMk/>
            <pc:sldMk cId="0" sldId="342"/>
            <ac:picMk id="13" creationId="{FD79A6A5-0AD1-48BD-867B-184F4F889F57}"/>
          </ac:picMkLst>
        </pc:picChg>
        <pc:picChg chg="add del mod">
          <ac:chgData name="Алексей Третьяков" userId="3afc6578741a2285" providerId="LiveId" clId="{F0F9EE1C-793D-4888-9E2A-FFB43EE49318}" dt="2018-09-30T14:06:48.009" v="336" actId="478"/>
          <ac:picMkLst>
            <pc:docMk/>
            <pc:sldMk cId="0" sldId="342"/>
            <ac:picMk id="16" creationId="{69064AE0-347B-43CF-AD58-047C08DCD2B1}"/>
          </ac:picMkLst>
        </pc:picChg>
        <pc:picChg chg="add mod">
          <ac:chgData name="Алексей Третьяков" userId="3afc6578741a2285" providerId="LiveId" clId="{F0F9EE1C-793D-4888-9E2A-FFB43EE49318}" dt="2018-09-30T14:20:40.917" v="372" actId="1076"/>
          <ac:picMkLst>
            <pc:docMk/>
            <pc:sldMk cId="0" sldId="342"/>
            <ac:picMk id="19" creationId="{A6969D24-1059-4FD8-8BE3-3729508A2E1E}"/>
          </ac:picMkLst>
        </pc:picChg>
        <pc:picChg chg="del">
          <ac:chgData name="Алексей Третьяков" userId="3afc6578741a2285" providerId="LiveId" clId="{F0F9EE1C-793D-4888-9E2A-FFB43EE49318}" dt="2018-09-30T13:53:49.643" v="229" actId="478"/>
          <ac:picMkLst>
            <pc:docMk/>
            <pc:sldMk cId="0" sldId="342"/>
            <ac:picMk id="2050" creationId="{00000000-0000-0000-0000-000000000000}"/>
          </ac:picMkLst>
        </pc:picChg>
        <pc:picChg chg="add mod modCrop">
          <ac:chgData name="Алексей Третьяков" userId="3afc6578741a2285" providerId="LiveId" clId="{F0F9EE1C-793D-4888-9E2A-FFB43EE49318}" dt="2018-09-30T14:19:19.930" v="361" actId="164"/>
          <ac:picMkLst>
            <pc:docMk/>
            <pc:sldMk cId="0" sldId="342"/>
            <ac:picMk id="3074" creationId="{1EB605E1-EBA4-4C28-A4B5-60CECDF2D8D1}"/>
          </ac:picMkLst>
        </pc:picChg>
      </pc:sldChg>
      <pc:sldChg chg="modSp">
        <pc:chgData name="Алексей Третьяков" userId="3afc6578741a2285" providerId="LiveId" clId="{F0F9EE1C-793D-4888-9E2A-FFB43EE49318}" dt="2018-09-30T13:58:39.736" v="268" actId="1076"/>
        <pc:sldMkLst>
          <pc:docMk/>
          <pc:sldMk cId="0" sldId="343"/>
        </pc:sldMkLst>
        <pc:spChg chg="mod">
          <ac:chgData name="Алексей Третьяков" userId="3afc6578741a2285" providerId="LiveId" clId="{F0F9EE1C-793D-4888-9E2A-FFB43EE49318}" dt="2018-09-30T13:46:42.101" v="150"/>
          <ac:spMkLst>
            <pc:docMk/>
            <pc:sldMk cId="0" sldId="343"/>
            <ac:spMk id="8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3:58:29.117" v="255" actId="1076"/>
          <ac:spMkLst>
            <pc:docMk/>
            <pc:sldMk cId="0" sldId="343"/>
            <ac:spMk id="12" creationId="{00000000-0000-0000-0000-000000000000}"/>
          </ac:spMkLst>
        </pc:spChg>
        <pc:spChg chg="mod">
          <ac:chgData name="Алексей Третьяков" userId="3afc6578741a2285" providerId="LiveId" clId="{F0F9EE1C-793D-4888-9E2A-FFB43EE49318}" dt="2018-09-30T13:58:39.736" v="268" actId="1076"/>
          <ac:spMkLst>
            <pc:docMk/>
            <pc:sldMk cId="0" sldId="343"/>
            <ac:spMk id="1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17EBD-AA6C-41BC-9B8A-50C0FDDCB5F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9352-4B5F-4B4B-9CF9-353E21B0BD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6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s://commons.wikimedia.org/wiki/File:Picture_frame_Wellcome_L005176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slide" Target="slide2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2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8.jpeg"/><Relationship Id="rId7" Type="http://schemas.openxmlformats.org/officeDocument/2006/relationships/hyperlink" Target="http://www.patent.net.ua/res/images/large/1908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868144" y="6237312"/>
            <a:ext cx="2700300" cy="3600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E12667-7E8B-4EA9-BE04-AE2270279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9582" y="477970"/>
            <a:ext cx="7524836" cy="53821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1819999"/>
            <a:ext cx="67687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Древний Египет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Первобытное общество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que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DF4"/>
              </a:clrFrom>
              <a:clrTo>
                <a:srgbClr val="FFFD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88" y="4626434"/>
            <a:ext cx="2714644" cy="223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Lenovo\Pictures\Египет\1815-01_big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6280" y="3090517"/>
            <a:ext cx="1916275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s://ds02.infourok.ru/uploads/ex/00da/000173f1-86bd365d/img28.jpg">
            <a:extLst>
              <a:ext uri="{FF2B5EF4-FFF2-40B4-BE49-F238E27FC236}">
                <a16:creationId xmlns:a16="http://schemas.microsoft.com/office/drawing/2014/main" id="{22DB74F4-498F-4E05-827A-7DDB911FB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0" y="-14440"/>
            <a:ext cx="2489328" cy="1931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14414" y="1142984"/>
            <a:ext cx="76968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  Жители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Двуречья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дарили друг другу серебряные и золотые украшения. 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 Древней Греции к числу самых дорогих подарков относили рукописи, золотые украшения, лошадей, выдержанное  вино и египетскую ткань .</a:t>
            </a:r>
          </a:p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 что предпочитали получить в  дар   древние  египтяне?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 rot="1535148">
            <a:off x="7638571" y="5613250"/>
            <a:ext cx="605725" cy="111407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3108" y="214290"/>
            <a:ext cx="6000792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Times New Roman" pitchFamily="18" charset="0"/>
              </a:rPr>
              <a:t>РЕЛИГИЯ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988840"/>
            <a:ext cx="571504" cy="45243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Саркофаг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gypt44_l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5072074"/>
            <a:ext cx="2852521" cy="1785926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1538" y="3429000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71736" y="2714620"/>
            <a:ext cx="4714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 rot="1016479">
            <a:off x="8426707" y="4324273"/>
            <a:ext cx="568637" cy="84167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4546" y="285728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Times New Roman" pitchFamily="18" charset="0"/>
              </a:rPr>
              <a:t>РЕЛИГИЯ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2636912"/>
            <a:ext cx="45720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Узнай и расскажи о богах  </a:t>
            </a:r>
          </a:p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Древнего Египта</a:t>
            </a:r>
          </a:p>
        </p:txBody>
      </p:sp>
      <p:pic>
        <p:nvPicPr>
          <p:cNvPr id="16" name="Рисунок 15" descr="Bastet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79512" y="3356992"/>
            <a:ext cx="1961525" cy="2768732"/>
          </a:xfrm>
          <a:prstGeom prst="rect">
            <a:avLst/>
          </a:prstGeom>
        </p:spPr>
      </p:pic>
      <p:pic>
        <p:nvPicPr>
          <p:cNvPr id="18" name="Рисунок 17" descr="2036865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908720"/>
            <a:ext cx="2232248" cy="343545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85984" y="1928802"/>
            <a:ext cx="5839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 rot="1183538">
            <a:off x="7642861" y="4878023"/>
            <a:ext cx="1013274" cy="186365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70788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Times New Roman" pitchFamily="18" charset="0"/>
              </a:rPr>
              <a:t>РЕЛИГИЯ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pic>
        <p:nvPicPr>
          <p:cNvPr id="8" name="Рисунок 7" descr="egypt44_l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5072074"/>
            <a:ext cx="2852520" cy="1785926"/>
          </a:xfrm>
          <a:prstGeom prst="rect">
            <a:avLst/>
          </a:prstGeom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357290" y="3857628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flipH="1">
            <a:off x="785786" y="1142984"/>
            <a:ext cx="807249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              Эта книга– самая древняя иллюстрированная из дошедших до нашего времени книг. В ней говорится о жизни, которая победила смерть.  Она является таким же символом Древнего Египта, как пирамиды, сфинкс, мумии, гробницы фараонов.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5715016"/>
            <a:ext cx="4248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Книга мёртвых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2060848"/>
            <a:ext cx="642942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92227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Тутмос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89934" y="980728"/>
            <a:ext cx="805406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92227D"/>
                </a:solidFill>
                <a:latin typeface="Georgia" pitchFamily="18" charset="0"/>
              </a:rPr>
              <a:t> Самые крупные 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92227D"/>
                </a:solidFill>
                <a:latin typeface="Georgia" pitchFamily="18" charset="0"/>
              </a:rPr>
              <a:t>завоевания Древнего Египта 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92227D"/>
                </a:solidFill>
                <a:latin typeface="Georgia" pitchFamily="18" charset="0"/>
              </a:rPr>
              <a:t>произошли около 1500 года 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92227D"/>
                </a:solidFill>
                <a:latin typeface="Georgia" pitchFamily="18" charset="0"/>
              </a:rPr>
              <a:t>до н.э..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92227D"/>
                </a:solidFill>
                <a:latin typeface="Georgia" pitchFamily="18" charset="0"/>
              </a:rPr>
              <a:t>Совершил их один из 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92227D"/>
                </a:solidFill>
                <a:latin typeface="Georgia" pitchFamily="18" charset="0"/>
              </a:rPr>
              <a:t>величайших египетских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92227D"/>
                </a:solidFill>
                <a:latin typeface="Georgia" pitchFamily="18" charset="0"/>
              </a:rPr>
              <a:t>фараонов.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92227D"/>
                </a:solidFill>
                <a:latin typeface="Georgia" pitchFamily="18" charset="0"/>
              </a:rPr>
              <a:t>Назовите его</a:t>
            </a:r>
          </a:p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92227D"/>
                </a:solidFill>
                <a:latin typeface="Georgia" pitchFamily="18" charset="0"/>
              </a:rPr>
              <a:t>имя</a:t>
            </a:r>
            <a:endParaRPr lang="ru-RU" sz="3600" b="1" dirty="0">
              <a:solidFill>
                <a:srgbClr val="92227D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Georgia" pitchFamily="18" charset="0"/>
                <a:cs typeface="Times New Roman" pitchFamily="18" charset="0"/>
              </a:rPr>
              <a:t>ВОЙНЫ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53460">
            <a:off x="6823122" y="4678215"/>
            <a:ext cx="1116352" cy="205324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3" name="Picture 2" descr="C:\Users\Lenovo\Pictures\Египет\947094_629576450405731_2015426518_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4"/>
            <a:ext cx="2143108" cy="17144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14480" y="4214818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Бронза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3108" y="1428736"/>
            <a:ext cx="66967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Из чего египтяне изготовляли наконечники копий, топорики и кинжалы?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03432">
            <a:off x="7491552" y="3863535"/>
            <a:ext cx="1285884" cy="236505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Georgia" pitchFamily="18" charset="0"/>
                <a:cs typeface="Times New Roman" pitchFamily="18" charset="0"/>
              </a:rPr>
              <a:t>ВОЙНЫ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3074" name="Picture 2" descr="C:\Users\Lenovo\Pictures\Египет\947094_629576450405731_2015426518_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3381"/>
            <a:ext cx="3393276" cy="27146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1640" y="3140968"/>
            <a:ext cx="7286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i="1" dirty="0">
                <a:latin typeface="Georgia" pitchFamily="18" charset="0"/>
              </a:rPr>
              <a:t> 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9520" y="3929066"/>
            <a:ext cx="1357322" cy="249644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Georgia" pitchFamily="18" charset="0"/>
                <a:cs typeface="Times New Roman" pitchFamily="18" charset="0"/>
              </a:rPr>
              <a:t>ВОЙНЫ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12" name="Picture 2" descr="C:\Users\Lenovo\Pictures\Египет\947094_629576450405731_2015426518_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43409"/>
            <a:ext cx="3143240" cy="2514592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27584" y="2918767"/>
            <a:ext cx="79592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Объяснить</a:t>
            </a:r>
            <a:r>
              <a:rPr kumimoji="0" lang="ru-RU" sz="4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значение слов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28860" y="3929066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Наёмное войско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5918" y="164305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Из кого состоял отряд личной охраны фараона?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9520" y="3929066"/>
            <a:ext cx="1143008" cy="210227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Georgia" pitchFamily="18" charset="0"/>
                <a:cs typeface="Times New Roman" pitchFamily="18" charset="0"/>
              </a:rPr>
              <a:t>ВОЙНЫ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pic>
        <p:nvPicPr>
          <p:cNvPr id="12" name="Picture 2" descr="C:\Users\Lenovo\Pictures\Египет\947094_629576450405731_2015426518_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00559"/>
            <a:ext cx="3071802" cy="24574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79712" y="3140968"/>
            <a:ext cx="574126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algn="ctr">
              <a:spcBef>
                <a:spcPct val="20000"/>
              </a:spcBef>
              <a:buAutoNum type="arabicPeriod"/>
            </a:pPr>
            <a:r>
              <a:rPr lang="ru-RU" sz="3600" b="1" dirty="0">
                <a:solidFill>
                  <a:srgbClr val="800080"/>
                </a:solidFill>
                <a:latin typeface="Georgia" pitchFamily="18" charset="0"/>
              </a:rPr>
              <a:t>Укрепление власти</a:t>
            </a:r>
          </a:p>
          <a:p>
            <a:pPr marL="742950" indent="-742950" algn="ctr">
              <a:spcBef>
                <a:spcPct val="20000"/>
              </a:spcBef>
              <a:buAutoNum type="arabicPeriod"/>
            </a:pPr>
            <a:r>
              <a:rPr lang="ru-RU" sz="3600" b="1" dirty="0">
                <a:solidFill>
                  <a:srgbClr val="800080"/>
                </a:solidFill>
                <a:latin typeface="Georgia" pitchFamily="18" charset="0"/>
              </a:rPr>
              <a:t>Захват новых земель</a:t>
            </a:r>
          </a:p>
          <a:p>
            <a:pPr marL="742950" indent="-742950" algn="ctr">
              <a:spcBef>
                <a:spcPct val="20000"/>
              </a:spcBef>
              <a:buAutoNum type="arabicPeriod"/>
            </a:pPr>
            <a:r>
              <a:rPr lang="ru-RU" sz="3600" b="1" dirty="0">
                <a:solidFill>
                  <a:srgbClr val="800080"/>
                </a:solidFill>
                <a:latin typeface="Georgia" pitchFamily="18" charset="0"/>
              </a:rPr>
              <a:t>Захват рабов</a:t>
            </a:r>
          </a:p>
          <a:p>
            <a:pPr marL="742950" indent="-742950" algn="ctr">
              <a:spcBef>
                <a:spcPct val="20000"/>
              </a:spcBef>
              <a:buAutoNum type="arabicPeriod"/>
            </a:pPr>
            <a:r>
              <a:rPr lang="ru-RU" sz="3600" b="1" dirty="0">
                <a:solidFill>
                  <a:srgbClr val="800080"/>
                </a:solidFill>
                <a:latin typeface="Georgia" pitchFamily="18" charset="0"/>
              </a:rPr>
              <a:t>Грабеж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3042" y="1500174"/>
            <a:ext cx="71774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Назовите цели военных походов фараонов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02881">
            <a:off x="7692282" y="3051346"/>
            <a:ext cx="1345456" cy="247462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70788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ВОЙНЫ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pic>
        <p:nvPicPr>
          <p:cNvPr id="12" name="Picture 2" descr="C:\Users\Lenovo\Pictures\Египет\947094_629576450405731_2015426518_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9"/>
            <a:ext cx="3214678" cy="25717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3643314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На папирусе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28794" y="1714488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На чём писали древние египтяне?</a:t>
            </a:r>
          </a:p>
        </p:txBody>
      </p:sp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64633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знания наука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2" name="Рисунок 11" descr="1177014580_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928934"/>
            <a:ext cx="4634301" cy="2382320"/>
          </a:xfrm>
          <a:prstGeom prst="rect">
            <a:avLst/>
          </a:prstGeom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68724">
            <a:off x="7446124" y="5341378"/>
            <a:ext cx="774699" cy="14248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929190" y="3500438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иероглифы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47256" y="857232"/>
            <a:ext cx="66967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/>
              <a:t> 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 </a:t>
            </a:r>
            <a:r>
              <a:rPr lang="ru-RU" sz="3600" b="1" dirty="0">
                <a:solidFill>
                  <a:srgbClr val="92227D"/>
                </a:solidFill>
                <a:latin typeface="Georgia" pitchFamily="18" charset="0"/>
              </a:rPr>
              <a:t>Как называется система письма Древнего Египта?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9586" y="4357694"/>
            <a:ext cx="840524" cy="154592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НАУКА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75554" y="2130983"/>
            <a:ext cx="4143404" cy="4453421"/>
            <a:chOff x="214282" y="2043984"/>
            <a:chExt cx="4143404" cy="4453421"/>
          </a:xfrm>
        </p:grpSpPr>
        <p:pic>
          <p:nvPicPr>
            <p:cNvPr id="13" name="Рисунок 12" descr="409_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71670" y="3786190"/>
              <a:ext cx="2286016" cy="2711215"/>
            </a:xfrm>
            <a:prstGeom prst="rect">
              <a:avLst/>
            </a:prstGeom>
          </p:spPr>
        </p:pic>
        <p:pic>
          <p:nvPicPr>
            <p:cNvPr id="14" name="Рисунок 13" descr="705349_image047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282" y="2043984"/>
              <a:ext cx="1790353" cy="2618490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6083" y="1477627"/>
            <a:ext cx="3929090" cy="604161"/>
          </a:xfrm>
          <a:prstGeom prst="rect">
            <a:avLst/>
          </a:prstGeom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8416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482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52490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24440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36408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08416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482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52490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24440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36408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08416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482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52490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24440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36408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8416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04820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523756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824440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36503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08511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0482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530671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824535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979712" y="213285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2000232" y="4929198"/>
            <a:ext cx="3000396" cy="857256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 первобытное</a:t>
            </a:r>
          </a:p>
          <a:p>
            <a:pPr algn="ctr"/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общество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979712" y="4293096"/>
            <a:ext cx="2951559" cy="503039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Знания </a:t>
            </a: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979712" y="285293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религия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979712" y="3573016"/>
            <a:ext cx="2951559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Войны  </a:t>
            </a: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043489" y="-19905"/>
            <a:ext cx="68489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Древний Египет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Первобытное общество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Рисунок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036083" y="5919517"/>
            <a:ext cx="3929090" cy="604161"/>
          </a:xfrm>
          <a:prstGeom prst="rect">
            <a:avLst/>
          </a:prstGeom>
        </p:spPr>
      </p:pic>
      <p:pic>
        <p:nvPicPr>
          <p:cNvPr id="40" name="Picture 2" descr="C:\Users\Lenovo\Pictures\Египет\1815-01_big.jpg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67250" y="4100523"/>
            <a:ext cx="2071701" cy="251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42976" y="1142984"/>
            <a:ext cx="7786742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 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96898">
            <a:off x="7582554" y="5629191"/>
            <a:ext cx="632164" cy="116270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НАУКА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578645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1071546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 помощью чего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Египтяне измеряли время?</a:t>
            </a:r>
          </a:p>
        </p:txBody>
      </p:sp>
      <p:pic>
        <p:nvPicPr>
          <p:cNvPr id="14" name="Рисунок 13" descr="0_5e5e9_6aa1220d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214686"/>
            <a:ext cx="1612699" cy="298412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27784" y="2636911"/>
            <a:ext cx="4176464" cy="3780000"/>
            <a:chOff x="2627784" y="2636911"/>
            <a:chExt cx="4176464" cy="3780000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2627784" y="2636911"/>
              <a:ext cx="4176464" cy="37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2800" i="1" dirty="0">
                  <a:latin typeface="Georgia" pitchFamily="18" charset="0"/>
                </a:rPr>
                <a:t> </a:t>
              </a:r>
              <a:r>
                <a:rPr lang="ru-RU" sz="3600" b="1" i="1" dirty="0">
                  <a:solidFill>
                    <a:srgbClr val="C00000"/>
                  </a:solidFill>
                  <a:latin typeface="Georgia" pitchFamily="18" charset="0"/>
                </a:rPr>
                <a:t>Водяные часы</a:t>
              </a:r>
              <a:endParaRPr lang="ru-RU" sz="3600" i="1" dirty="0">
                <a:solidFill>
                  <a:srgbClr val="C00000"/>
                </a:solidFill>
                <a:latin typeface="Georgia" pitchFamily="18" charset="0"/>
              </a:endParaRPr>
            </a:p>
          </p:txBody>
        </p:sp>
        <p:pic>
          <p:nvPicPr>
            <p:cNvPr id="1026" name="Picture 2" descr="C:\Users\ален\Pictures\Clock_wate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5857" y="3356993"/>
              <a:ext cx="2448272" cy="30243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0166" y="1357298"/>
            <a:ext cx="72488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Египтяне хорошо знали внутреннее строение человеческого тела и значение сердца в жизни человека. В Египте говорили: «Тайна врача - знание хода сердца»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Какой древний обычай способствовал развитию медицины  в Древнем Египте?.</a:t>
            </a:r>
          </a:p>
          <a:p>
            <a:r>
              <a:rPr lang="ru-RU" sz="2800" dirty="0"/>
              <a:t> 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17874">
            <a:off x="7275391" y="4944951"/>
            <a:ext cx="823541" cy="151469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НАУКА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5429264"/>
            <a:ext cx="4745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Бальзамирование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 rot="21351536">
            <a:off x="571472" y="1857364"/>
            <a:ext cx="500066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География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00766" y="1000108"/>
            <a:ext cx="7339686" cy="602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Georgia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 Древнем Египте был составлен план золотых рудников – древнейшая карта. На нем видны гористая местность, где добывалось золото, долины, скалистые места, вход в рудник, пруды и бассейн для промывки руды.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 зарождении какой науки  в Египте свидетельствует этот план.</a:t>
            </a:r>
          </a:p>
          <a:p>
            <a:pPr algn="ctr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14145" flipH="1">
            <a:off x="7980758" y="2595390"/>
            <a:ext cx="974810" cy="145621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64633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НАУКА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1477" y="1607339"/>
            <a:ext cx="66967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 </a:t>
            </a:r>
            <a:r>
              <a:rPr lang="ru-RU" sz="2800" dirty="0"/>
              <a:t>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Первобытное общество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072330" y="4572008"/>
            <a:ext cx="724001" cy="133161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127482"/>
            <a:ext cx="5310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Когда появились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первые люди?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50199" y="4972068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Два миллиона лет назад</a:t>
            </a: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kentawra.net/uploads/posts/2016-02/1455520838_6.jpg">
            <a:extLst>
              <a:ext uri="{FF2B5EF4-FFF2-40B4-BE49-F238E27FC236}">
                <a16:creationId xmlns:a16="http://schemas.microsoft.com/office/drawing/2014/main" id="{5351AC3C-F562-4394-8557-148E5EF2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01" y="849015"/>
            <a:ext cx="3330886" cy="3343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15939" y="5549505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Охота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23694" y="1428736"/>
            <a:ext cx="732030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 гроте во время археологических раскопок было найдено 339 каменных орудий и свыше 10000 обломков костей животных. Из общего количества костей удалось установить принадлежность 948. Из них лошади -2, медведя-2, горного козла- 767, леопарда -1. Определите главное занятие обитателей грота ?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 rot="20282931" flipH="1">
            <a:off x="2273043" y="5322062"/>
            <a:ext cx="793583" cy="133803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04718" cy="107721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Первобытное общество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12" name="Picture 8" descr="Картинка 45 из 5057">
            <a:hlinkClick r:id="rId7"/>
            <a:extLst>
              <a:ext uri="{FF2B5EF4-FFF2-40B4-BE49-F238E27FC236}">
                <a16:creationId xmlns:a16="http://schemas.microsoft.com/office/drawing/2014/main" id="{6287FBBE-DAD5-45EB-A7A4-2E2BF493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8" y="4277246"/>
            <a:ext cx="2000250" cy="2500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14414" y="5500702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42976" y="1285860"/>
            <a:ext cx="7820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 rot="20129126" flipH="1">
            <a:off x="1000100" y="4357694"/>
            <a:ext cx="857256" cy="144531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Первобытное общество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13572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Назовите древнейшие орудия труда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5214950"/>
            <a:ext cx="62536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Рубило, палка-копалка,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дубина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Первобытное общество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FABC731-4087-4743-A11E-8154529908D8}"/>
              </a:ext>
            </a:extLst>
          </p:cNvPr>
          <p:cNvGrpSpPr/>
          <p:nvPr/>
        </p:nvGrpSpPr>
        <p:grpSpPr>
          <a:xfrm>
            <a:off x="755576" y="967832"/>
            <a:ext cx="7128792" cy="5335052"/>
            <a:chOff x="884411" y="2184358"/>
            <a:chExt cx="6856207" cy="4322533"/>
          </a:xfrm>
        </p:grpSpPr>
        <p:pic>
          <p:nvPicPr>
            <p:cNvPr id="3074" name="Picture 2" descr="https://w-dog.ru/wallpapers/1/48/410281186513080.jpg">
              <a:extLst>
                <a:ext uri="{FF2B5EF4-FFF2-40B4-BE49-F238E27FC236}">
                  <a16:creationId xmlns:a16="http://schemas.microsoft.com/office/drawing/2014/main" id="{1EB605E1-EBA4-4C28-A4B5-60CECDF2D8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r="25739"/>
            <a:stretch/>
          </p:blipFill>
          <p:spPr bwMode="auto">
            <a:xfrm rot="21399012">
              <a:off x="884411" y="3627707"/>
              <a:ext cx="1944216" cy="24719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67D95F6-00C1-43F4-BBEF-FB6F0E915FC6}"/>
                </a:ext>
              </a:extLst>
            </p:cNvPr>
            <p:cNvSpPr/>
            <p:nvPr/>
          </p:nvSpPr>
          <p:spPr>
            <a:xfrm>
              <a:off x="2576865" y="2184358"/>
              <a:ext cx="5163753" cy="43225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Этот человек совершил открытие, изменившее представление о древних людях. Кто он и что сделал?</a:t>
              </a:r>
            </a:p>
            <a:p>
              <a:pPr algn="ctr"/>
              <a:endParaRPr lang="ru-RU" b="1" dirty="0"/>
            </a:p>
          </p:txBody>
        </p:sp>
      </p:grpSp>
      <p:pic>
        <p:nvPicPr>
          <p:cNvPr id="19" name="Рисунок 18" descr="Безимени-1.png">
            <a:extLst>
              <a:ext uri="{FF2B5EF4-FFF2-40B4-BE49-F238E27FC236}">
                <a16:creationId xmlns:a16="http://schemas.microsoft.com/office/drawing/2014/main" id="{A6969D24-1059-4FD8-8BE3-3729508A2E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 rot="20129126" flipH="1">
            <a:off x="7959647" y="3541706"/>
            <a:ext cx="857256" cy="144531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0C85474-9B62-469C-A72F-85C64669A514}"/>
              </a:ext>
            </a:extLst>
          </p:cNvPr>
          <p:cNvSpPr/>
          <p:nvPr/>
        </p:nvSpPr>
        <p:spPr>
          <a:xfrm>
            <a:off x="298202" y="557843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Археолог </a:t>
            </a:r>
            <a:r>
              <a:rPr lang="ru-RU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Саутуола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открыл пещеру </a:t>
            </a:r>
            <a:r>
              <a:rPr lang="ru-RU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Альтамира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0100" y="4786322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/>
              <a:t> </a:t>
            </a:r>
            <a:endParaRPr lang="ru-RU" sz="2800" i="1" dirty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 rot="584477">
            <a:off x="7429157" y="5004879"/>
            <a:ext cx="907410" cy="157670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Первобытное общество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26493" y="893721"/>
            <a:ext cx="72866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 схватке с крупными животными копьё было могучим оружием. Однако, в конце ледникового времени мамонты вымерли. Люди стали чаще охотиться на мелких и быстро бегающих животных. Необходимо было новое оружие.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Какое?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95570" y="5949280"/>
            <a:ext cx="3776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Лук и стрелы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14414" y="3857628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28662" y="1571612"/>
            <a:ext cx="8001056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  Чтобы фараон и вельможи  могли спокойно жить в загробном мире,</a:t>
            </a:r>
          </a:p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ни один год и ни один человек 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строили это чудо света .   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4546" y="28572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Times New Roman" pitchFamily="18" charset="0"/>
              </a:rPr>
              <a:t>ИСКУССТВО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43835" y="4682908"/>
            <a:ext cx="857255" cy="157670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8" name="Рисунок 7" descr="0_59332_528a7ebf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0" y="5179219"/>
            <a:ext cx="2143140" cy="16787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86116" y="5286388"/>
            <a:ext cx="3216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5214950"/>
            <a:ext cx="2959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Пирамиды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 rot="16200000">
            <a:off x="4302317" y="4346754"/>
            <a:ext cx="1403461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AE5DFF"/>
            </a:solidFill>
            <a:miter lim="800000"/>
            <a:headEnd/>
            <a:tailEnd/>
          </a:ln>
        </p:spPr>
        <p:txBody>
          <a:bodyPr vert="vert"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Большой</a:t>
            </a:r>
          </a:p>
          <a:p>
            <a:pPr algn="ctr"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Сфинкс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85786" y="1142984"/>
            <a:ext cx="8358214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Кто же этот великан?</a:t>
            </a:r>
            <a:br>
              <a:rPr lang="ru-RU" sz="3600" dirty="0"/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Высота-20 м.,</a:t>
            </a:r>
          </a:p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Длина-72 м.,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Нос отсутствует.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 греческой мифологии любил загадывать загадки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267767">
            <a:off x="7953009" y="1735727"/>
            <a:ext cx="794431" cy="146115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04182" y="2143116"/>
            <a:ext cx="8339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     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29089">
            <a:off x="7726145" y="5137877"/>
            <a:ext cx="617564" cy="113585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285728"/>
            <a:ext cx="5832648" cy="646331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827584" y="2918767"/>
            <a:ext cx="79592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Объяснить</a:t>
            </a:r>
            <a:r>
              <a:rPr kumimoji="0" lang="ru-RU" sz="4000" b="0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значение слов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5429264"/>
            <a:ext cx="81027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Обучение происходило непосредственно от учителя</a:t>
            </a:r>
            <a:r>
              <a:rPr lang="ru-RU" sz="2800" dirty="0">
                <a:latin typeface="Georgia" pitchFamily="18" charset="0"/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5918" y="1500174"/>
            <a:ext cx="7105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95549">
            <a:off x="8193297" y="4964661"/>
            <a:ext cx="666119" cy="122515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1071546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         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Многочисленные изображения музыкантов и певцов на рельефах и фресках  говорят о большой любви древних египтян к музыке. Они играли на разных инструментах. Но никакого вида «нотной» записи не было.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Как же учились музыке древние египтяне? </a:t>
            </a:r>
            <a:endParaRPr lang="ru-RU" sz="3200" dirty="0"/>
          </a:p>
        </p:txBody>
      </p:sp>
      <p:pic>
        <p:nvPicPr>
          <p:cNvPr id="14" name="Рисунок 13" descr="0019_muzie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786190"/>
            <a:ext cx="1285864" cy="144445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4143380"/>
            <a:ext cx="8490104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Музей изобразительного искусства г.Москва</a:t>
            </a:r>
          </a:p>
          <a:p>
            <a:pPr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Эрмитаж г.Санкт- Петербург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28696" y="1500174"/>
            <a:ext cx="77153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В каких музеях  России можно познакомиться с произведениями искусства Древнего Египта?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73609">
            <a:off x="7858149" y="3786190"/>
            <a:ext cx="928694" cy="170809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Times New Roman" pitchFamily="18" charset="0"/>
              </a:rPr>
              <a:t>ИСКУССТВО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28794" y="1643050"/>
            <a:ext cx="6696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70788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>
                  <a:solidFill>
                    <a:srgbClr val="1A210D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Times New Roman" pitchFamily="18" charset="0"/>
              </a:rPr>
              <a:t>РЕЛИГИЯ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 rot="368075">
            <a:off x="7967600" y="4020568"/>
            <a:ext cx="939032" cy="1727109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857364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 1857 году французский археолог Огюст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Мариет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обнаружил в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саккарских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саркофагах рогатые мумии. Кого же хоронили таким образом египтяне?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5373216"/>
            <a:ext cx="18722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Georgia" pitchFamily="18" charset="0"/>
              </a:rPr>
              <a:t>Бык</a:t>
            </a:r>
          </a:p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70498094_AugusteMariet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1142984"/>
            <a:ext cx="1562618" cy="15716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42976" y="3857628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 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71604" y="1357298"/>
            <a:ext cx="66967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Жук, почитавшийся как священное животное бога Солнца и бывший символом возрождения, воскресения из мертвых?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 rot="1600642">
            <a:off x="7599883" y="4344182"/>
            <a:ext cx="1017681" cy="187176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70788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Times New Roman" pitchFamily="18" charset="0"/>
              </a:rPr>
              <a:t>РЕЛИГИЯ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8" name="Рисунок 7" descr="egypt44_l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66426"/>
            <a:ext cx="3500430" cy="21915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0800000" flipV="1">
            <a:off x="4286248" y="5000636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</a:rPr>
              <a:t>Скарабей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683</Words>
  <Application>Microsoft Office PowerPoint</Application>
  <PresentationFormat>Экран (4:3)</PresentationFormat>
  <Paragraphs>210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Алексей Третьяков</cp:lastModifiedBy>
  <cp:revision>143</cp:revision>
  <dcterms:created xsi:type="dcterms:W3CDTF">2014-01-06T16:00:12Z</dcterms:created>
  <dcterms:modified xsi:type="dcterms:W3CDTF">2018-11-05T09:48:07Z</dcterms:modified>
</cp:coreProperties>
</file>